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61" r:id="rId5"/>
    <p:sldId id="263" r:id="rId6"/>
    <p:sldId id="264" r:id="rId7"/>
    <p:sldId id="258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9" r:id="rId18"/>
    <p:sldId id="275" r:id="rId19"/>
    <p:sldId id="276" r:id="rId20"/>
    <p:sldId id="29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1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7C90-0763-4F87-9254-6B0D8D1F7A76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70C9B-32A8-4FE4-9192-DC37823F81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512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70C9B-32A8-4FE4-9192-DC37823F81DB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825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70C9B-32A8-4FE4-9192-DC37823F81DB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6908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5BED-7BCB-85EC-B310-9090DFCFA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7969-833B-727B-FA92-5F4D3A50F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6DF1-912B-251F-03A6-2C59DC8C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53CF4-CD36-C09D-3BCD-CE489B0C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E31B7-F556-F982-ECE1-32B24820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312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FBF7-2554-B5C0-A128-9B3A6204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84941-6F65-14D2-F421-985ACFF46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52B0-0738-20BF-7194-F5BAB512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F660-519A-8E22-5F33-E62C7F47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6C80-DF89-A86A-F348-0D037A1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235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FFA54-F619-9863-BF5A-42A180AE5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F1391-6F26-D073-1D8E-B58DC43E8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B26F-36FB-3916-C1D5-4E4D15D8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960E-6C1B-8F2D-E6AB-C1F5CD25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8BCF-11D4-AB03-9D86-9A620907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481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83AD-CE9A-F02F-93CD-9BC6D669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ABB8-1F9A-0C64-2F3E-D0145BFD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8613-8994-3915-7B6D-3F358B7A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182B-5000-F18C-03A0-3AD52AE4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9E50-D8F4-5EBC-F3FB-4789482B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1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57A-1311-2822-216C-8E2EFB45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7423-99F6-E44A-36B8-281D3A7FC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6694-D10F-34D5-9C17-4435D0E7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F7C0-9A71-6271-37CC-54265756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7E871-3A0A-5D27-BCDE-A811B7EB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57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EA40-3BAD-ABD9-02B8-6E3BF21E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8D65A-4F91-11DC-1890-6FB09A642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74A8-AD52-1F1C-96F7-B1E2D72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17F80-D5D6-CAB0-B3A4-0690CDF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A2D9C-0BE2-3EE8-16CF-6ECD78A5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C69AF-8C48-F474-34FF-6B75E17B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890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16EB-90EC-D8AB-30CD-2C375E89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ACB9-93B5-4A45-749E-7E30D29F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087E3-8356-5CC4-1F78-F70B4C747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E9E49-6801-694C-1641-784A349F7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2DF20-804F-610D-14EC-5F0A2B796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1AB4-6477-8101-2361-F593FA61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BE524-CE72-F298-8110-DC05A20E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1D2F8-3950-E258-318F-C6BFE1F2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872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69A1-CF35-7A9B-1614-1FBDDE71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F0EB7-0FB0-1E20-41C8-0B2DBE09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D39-59D7-B3DC-E02B-5A29C989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37534-7514-4ED8-8D2D-D628E1C3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05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12E16-6DA4-148A-2B7C-1D66E407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60894-1522-1D4F-1BC6-14C86F85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00360-5BF3-465D-29C5-F6DFD68C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155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8DE2-95A9-D0F9-FA27-DC02919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77BE-6421-589F-6C54-4C71B9A1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EFBE9-B7B5-C5EB-9EEE-32AB47EB9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5008-8934-12F4-9BBD-5BE9B643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FEFB4-ABBD-6E67-9A38-34A62F4F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AFE43-5452-D0A2-D37B-D1470460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175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459C-5406-E09B-15A8-55AEA133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264A2-3B61-E45D-66C1-83FB6A02C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E733B-2C0B-57E8-B3A2-9ED779CE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8D22E-AEAF-531A-3CB7-69607ABB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99F82-9A54-AF81-9939-5051507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6D15E-6E83-2E75-18D6-8DC4E5FA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365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3C654-C0EC-0687-35E7-00C3FA4F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B10B-A8AA-DCA6-1905-02F3DB98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7713-FEC3-2E5D-8114-D1BF9D757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2D46-4B21-5014-A9C4-D9CB3610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5395-4F2C-E422-B756-486D9138B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08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C474E-25DE-E75F-6FD0-EDCD2357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609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434CB-3421-26E6-7560-E9A9F6172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ZA" sz="5200">
                <a:solidFill>
                  <a:srgbClr val="FFFFFF"/>
                </a:solidFill>
              </a:rPr>
              <a:t>Beginner Vue Training</a:t>
            </a:r>
          </a:p>
        </p:txBody>
      </p:sp>
    </p:spTree>
    <p:extLst>
      <p:ext uri="{BB962C8B-B14F-4D97-AF65-F5344CB8AC3E}">
        <p14:creationId xmlns:p14="http://schemas.microsoft.com/office/powerpoint/2010/main" val="128504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69F3-EBE6-5965-ED91-912E97E3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1c. Event handling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229F6-C960-9CE9-421E-FEBBDFE02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9205" y="1825625"/>
            <a:ext cx="7953590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6F9A05E-3DA4-4CBB-564A-137BEA081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2" t="9697" r="74485" b="59701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007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AAB89-C561-D947-282A-8E32FC47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Componentization</a:t>
            </a:r>
          </a:p>
        </p:txBody>
      </p:sp>
    </p:spTree>
    <p:extLst>
      <p:ext uri="{BB962C8B-B14F-4D97-AF65-F5344CB8AC3E}">
        <p14:creationId xmlns:p14="http://schemas.microsoft.com/office/powerpoint/2010/main" val="8676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3CF7-47A0-8F64-3D9D-49C3B3F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2a. Creating a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4DEEF-E6B1-4BED-1F5C-6C83D7E1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167" y="1825625"/>
            <a:ext cx="7955665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6347DC4-E144-8C27-F6EB-F18E73773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59" t="-342" r="84185" b="65651"/>
          <a:stretch/>
        </p:blipFill>
        <p:spPr>
          <a:xfrm>
            <a:off x="8592000" y="-42977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1B9778-E8BA-CDA9-648F-7969F15C3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4" t="-1311" r="72341" b="65063"/>
          <a:stretch/>
        </p:blipFill>
        <p:spPr>
          <a:xfrm>
            <a:off x="1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995133-32EE-3271-F758-90BCBAFAD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3" t="497" r="48799" b="49503"/>
          <a:stretch/>
        </p:blipFill>
        <p:spPr>
          <a:xfrm>
            <a:off x="8592000" y="3760562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823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E487-01CB-6592-754F-2C6D5025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2b. Using the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1CBD3-3EA4-E612-25BB-01839D1D7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989" y="1825625"/>
            <a:ext cx="7956021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9292725-6301-F124-9BC8-4F7C7D887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6" t="1709" r="67388" b="59920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2153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9F02-C1F2-922A-D473-2FB2CA74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2c. Passing Data (props) to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60CCD-3E1B-8424-4506-636AD38D9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31" y="1825625"/>
            <a:ext cx="7943938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C575F47-D424-8A31-13D4-8D82BB0D4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5" t="2391" r="69180" b="65651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0726A0-DF82-7FAF-BBF9-BA82A73DE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6" t="2132" r="52548" b="68245"/>
          <a:stretch/>
        </p:blipFill>
        <p:spPr>
          <a:xfrm>
            <a:off x="8592002" y="-41843"/>
            <a:ext cx="3600000" cy="36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293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5FB2-9615-C15F-BCC3-76FF173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2d. Emitting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74A1C-806D-6269-4BCC-D60BA73EF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156" y="1825625"/>
            <a:ext cx="7965688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BE2CA85-166B-75DE-E2E8-E652D970C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6" r="63431" b="50000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6AB2128-DA95-E38C-A6CF-82BE67449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84" t="4154" r="47337" b="63848"/>
          <a:stretch/>
        </p:blipFill>
        <p:spPr>
          <a:xfrm>
            <a:off x="8592000" y="-655412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D184117-996B-9E43-3A6B-AD7E951DC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3" t="21871" r="37434" b="39296"/>
          <a:stretch/>
        </p:blipFill>
        <p:spPr>
          <a:xfrm>
            <a:off x="8592000" y="3913413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7744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6EED-E24C-810D-6333-D43B3C7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2e. Watching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2D0E5-4B89-F02E-04E1-8AFFB44A3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177" y="1825625"/>
            <a:ext cx="7973645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0FD3D0E-67FD-18CF-BE3C-25DFC5A7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5" t="10857" r="47325" b="50000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917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03AA6-FDD6-C105-1ADA-5BDF07DB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Life Cycles</a:t>
            </a:r>
          </a:p>
        </p:txBody>
      </p:sp>
    </p:spTree>
    <p:extLst>
      <p:ext uri="{BB962C8B-B14F-4D97-AF65-F5344CB8AC3E}">
        <p14:creationId xmlns:p14="http://schemas.microsoft.com/office/powerpoint/2010/main" val="318313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18B2-50D6-CF7F-03FE-63BD063C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3a. Manually triggered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B176B-BCFE-2A08-991E-66052E9B7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205" y="1825625"/>
            <a:ext cx="7953590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816A997-7B05-6BE9-C622-20D7F5E95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3" t="37689" r="41297" b="25847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42A626-A7D3-0773-831D-98273B39D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01" t="34838" r="40735" b="24285"/>
          <a:stretch/>
        </p:blipFill>
        <p:spPr>
          <a:xfrm>
            <a:off x="8592002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3437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F230-3CF2-5284-6A0D-B5DB6E2A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3b. Computed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07EED-B19E-7B26-A61A-7DF2CC21B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921" y="1825625"/>
            <a:ext cx="7950157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82E5B4F-216B-12CC-AB51-511C9C4B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5" t="25973" r="43751" b="33623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0D0C6F7-F4F0-590D-4B67-AC9318327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17" t="55343" r="49135" b="14971"/>
          <a:stretch/>
        </p:blipFill>
        <p:spPr>
          <a:xfrm>
            <a:off x="1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641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7A80-BA77-CBC0-1668-CB5E145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0a – Installing Vue</a:t>
            </a:r>
            <a:endParaRPr lang="en-Z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4E2401-6247-B3C7-7B79-FCDEF991F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48" y="1797633"/>
            <a:ext cx="7725703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EF91F63-65EE-8926-2A14-E864D3E38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18" t="-2657" r="36179" b="53117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897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9861A-B6A6-F786-741A-AA07B18B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55547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AA1C-02A6-084F-324B-BCD94C6F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4a. Install Router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A652B-D0EC-A4AC-1238-6FF7D5395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48" y="1825625"/>
            <a:ext cx="7725703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A51748A-3E9F-E6AE-7047-84C265A17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9" t="-4598" r="27709" b="57260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4156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352-3100-1ABF-D4C6-2570CF1B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4b. Setting up App and Index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5CBC40-B086-8F95-904C-F02A0665F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9177" y="1825625"/>
            <a:ext cx="7973645" cy="4351338"/>
          </a:xfr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6D418002-53AA-F359-B65C-7C35331E1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5" t="-5282" r="75048" b="57260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C6603D5-B584-4F6D-822F-A4B465A83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41" t="-2485" r="41736" b="52051"/>
          <a:stretch/>
        </p:blipFill>
        <p:spPr>
          <a:xfrm>
            <a:off x="8592002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1279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BF8F-FF8E-E5E6-2908-4728CE43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4c. Setting Up Router 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4DBEC-C886-DDFD-1FAA-C41D20758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293" y="1825625"/>
            <a:ext cx="7967414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38AC4FA-7065-5B68-B5B8-22C4F5C72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0" t="-4583" r="49617" b="65651"/>
          <a:stretch/>
        </p:blipFill>
        <p:spPr>
          <a:xfrm>
            <a:off x="8592000" y="-41843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7548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07C-7F4F-7F87-EEF2-A9BB7D2D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4d. Creating a new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8821D-0CC2-0F22-F850-AA73EA538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232" y="1825625"/>
            <a:ext cx="7961536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46E1DB1-57BB-7573-91A7-A836D3982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0" t="-4114" r="79447" b="64918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1426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DC34-685C-985B-FEF0-0E16B4FB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4e. Navigation Through Links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2ADF0-9C03-BD88-386C-24E21B416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958" y="1825625"/>
            <a:ext cx="7948084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0AD22A6-AC0E-CA17-11E3-6DF4B0246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" t="-6862" r="78235" b="67666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0988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FC32-2C09-5FC9-7477-5C6E4E8D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4f. Navigation Through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14B6B-1A94-98FB-8575-461726AC8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017" y="1825625"/>
            <a:ext cx="7963965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DA24665-D80E-0FCD-5ECE-9A62EE674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" t="4194" r="78485" b="60952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937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0661-33B6-E44E-B813-A13036CD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4g. Highlighting Active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0E00D-CC95-09BF-7296-610BC836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850" y="1825625"/>
            <a:ext cx="7944299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1AF115F-E2C5-0436-B5CD-B825A6106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2" t="-1764" r="76813" b="73129"/>
          <a:stretch/>
        </p:blipFill>
        <p:spPr>
          <a:xfrm>
            <a:off x="0" y="3251396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9BA5E6-0E31-B55A-7E71-CD873C1DC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" t="31243" r="78622" b="32767"/>
          <a:stretch/>
        </p:blipFill>
        <p:spPr>
          <a:xfrm>
            <a:off x="8591999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097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61796-245D-97D8-3E60-E5EB669C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Global Storage</a:t>
            </a:r>
          </a:p>
        </p:txBody>
      </p:sp>
    </p:spTree>
    <p:extLst>
      <p:ext uri="{BB962C8B-B14F-4D97-AF65-F5344CB8AC3E}">
        <p14:creationId xmlns:p14="http://schemas.microsoft.com/office/powerpoint/2010/main" val="5943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5BD5-EA52-7B61-2410-12D459F7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5a. Installing a store (</a:t>
            </a:r>
            <a:r>
              <a:rPr lang="en-ZA" dirty="0" err="1"/>
              <a:t>Pinia</a:t>
            </a:r>
            <a:r>
              <a:rPr lang="en-ZA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3AA24-7BF7-AF8B-7C57-3EF8F9779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48" y="1825625"/>
            <a:ext cx="7725703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00B84CA-10BB-9E59-9DE0-C89352FBB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30" t="72" r="35255" b="68297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1414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5FC1-1196-D3FB-F419-CAC994E4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0b – Initializing the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3C8B55-F2DB-D592-AC8E-98076E184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03" y="1825625"/>
            <a:ext cx="7722794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F96E74D-FE03-D6E1-51EC-3E41DA14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7" t="-15651" r="33148" b="55494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585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48F2-88FD-75A8-F6DF-67708653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5b. Setting Up </a:t>
            </a:r>
            <a:r>
              <a:rPr lang="en-ZA" dirty="0" err="1"/>
              <a:t>Pinia</a:t>
            </a:r>
            <a:endParaRPr lang="en-Z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77C53-94E5-4F11-840E-39A2713B4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980" y="1825625"/>
            <a:ext cx="7966040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CA8E07F-8AF2-524C-3CBD-CB706D65F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0" t="-6108" r="78171" b="65651"/>
          <a:stretch/>
        </p:blipFill>
        <p:spPr>
          <a:xfrm>
            <a:off x="8557756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7014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02B9-DE14-5E83-927F-5DA0E12F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5c. Defining a store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C515E-B5B3-3CAE-FED0-28D0E7184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243" y="1825625"/>
            <a:ext cx="7951514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ED7B184-B2C4-7515-3810-FC801B8FD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3" t="533" r="70819" b="45278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911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2910-4BF7-1F3A-41A4-08EA7F4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5d. Updating The Store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F95B1-4372-F4B0-1BED-8A37255DF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763" y="1825625"/>
            <a:ext cx="7960474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65C036C-C7BD-8D94-F9A0-27406208D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22348" r="80258" b="43289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1AC1CA-B8DC-9A34-BC75-F89D35172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8" t="3900" r="80868" b="71194"/>
          <a:stretch/>
        </p:blipFill>
        <p:spPr>
          <a:xfrm>
            <a:off x="1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507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DC73-A4DD-E589-A4B0-E09A62C5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5e. Displaying </a:t>
            </a:r>
            <a:r>
              <a:rPr lang="en-ZA"/>
              <a:t>store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81BB7-7E81-61BB-FC73-E8BA1998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705" y="1825625"/>
            <a:ext cx="7942589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8EC1D6F-4DD6-D7A4-DFA8-F1AF07050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1" t="67109" r="79880" b="840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7938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874C-C90E-C9D3-4264-D2F8448C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0c – Selecting Latest Version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7222E-A509-9045-1F8D-91BE28E78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03" y="1825625"/>
            <a:ext cx="7722794" cy="4351338"/>
          </a:xfrm>
        </p:spPr>
      </p:pic>
    </p:spTree>
    <p:extLst>
      <p:ext uri="{BB962C8B-B14F-4D97-AF65-F5344CB8AC3E}">
        <p14:creationId xmlns:p14="http://schemas.microsoft.com/office/powerpoint/2010/main" val="204272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6C82-726C-C46A-0AC6-C21FF354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0d – Run </a:t>
            </a:r>
            <a:r>
              <a:rPr lang="en-ZA" dirty="0" err="1"/>
              <a:t>npm</a:t>
            </a:r>
            <a:r>
              <a:rPr lang="en-ZA" dirty="0"/>
              <a:t>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AD437-BA82-5F06-5D72-BC936895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03" y="1825625"/>
            <a:ext cx="7722794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29841DC-330E-592D-E31E-937E1677D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8" t="1663" r="32709" b="58985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5706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A65C-621B-77E7-D284-5D4A4BDA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0e – The site up and running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5D5A1-6800-1844-BB10-4EA6C5748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0" y="1825820"/>
            <a:ext cx="7962900" cy="4350948"/>
          </a:xfrm>
        </p:spPr>
      </p:pic>
    </p:spTree>
    <p:extLst>
      <p:ext uri="{BB962C8B-B14F-4D97-AF65-F5344CB8AC3E}">
        <p14:creationId xmlns:p14="http://schemas.microsoft.com/office/powerpoint/2010/main" val="273287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5D412-EE25-0BA2-B052-D05DFAE4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B2F77D-01B9-2AC4-BB55-A43A52CE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Templating</a:t>
            </a:r>
          </a:p>
        </p:txBody>
      </p:sp>
    </p:spTree>
    <p:extLst>
      <p:ext uri="{BB962C8B-B14F-4D97-AF65-F5344CB8AC3E}">
        <p14:creationId xmlns:p14="http://schemas.microsoft.com/office/powerpoint/2010/main" val="30574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D177C-FFDD-EF15-DB60-FF37D2BC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1a. One Way Bound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BE818-89C2-38D3-52F0-AB816CE4A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2137" y="1825625"/>
            <a:ext cx="7947725" cy="4351338"/>
          </a:xfrm>
        </p:spPr>
      </p:pic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B855FB6A-397E-844D-B67A-4B191533C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2" t="-3102" r="70478" b="61000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773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021B-C26E-C3AB-4FA2-B33CC31D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1b. Two Way Bound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C2268-FDAF-2590-6EF0-056FA68E8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80" y="1825625"/>
            <a:ext cx="7949440" cy="4351338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D32F0C2-D76E-5798-4501-B8AAFEF77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7" t="-1050" r="74136" b="65651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D28040D-9012-2A64-B5FF-DBC48DA5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5" t="15499" r="76614" b="50000"/>
          <a:stretch/>
        </p:blipFill>
        <p:spPr>
          <a:xfrm>
            <a:off x="-5189" y="3258000"/>
            <a:ext cx="3574553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290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158</Words>
  <Application>Microsoft Office PowerPoint</Application>
  <PresentationFormat>Widescreen</PresentationFormat>
  <Paragraphs>35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Beginner Vue Training</vt:lpstr>
      <vt:lpstr>0a – Installing Vue</vt:lpstr>
      <vt:lpstr>0b – Initializing the project</vt:lpstr>
      <vt:lpstr>0c – Selecting Latest Version</vt:lpstr>
      <vt:lpstr>0d – Run npm Install</vt:lpstr>
      <vt:lpstr>0e – The site up and running</vt:lpstr>
      <vt:lpstr>Templating</vt:lpstr>
      <vt:lpstr>1a. One Way Bound Data</vt:lpstr>
      <vt:lpstr>1b. Two Way Bound Data</vt:lpstr>
      <vt:lpstr>1c. Event handling</vt:lpstr>
      <vt:lpstr>Componentization</vt:lpstr>
      <vt:lpstr>2a. Creating a component</vt:lpstr>
      <vt:lpstr>2b. Using the component</vt:lpstr>
      <vt:lpstr>2c. Passing Data (props) to components</vt:lpstr>
      <vt:lpstr>2d. Emitting Changes</vt:lpstr>
      <vt:lpstr>2e. Watching Changes</vt:lpstr>
      <vt:lpstr>Life Cycles</vt:lpstr>
      <vt:lpstr>3a. Manually triggered Functions</vt:lpstr>
      <vt:lpstr>3b. Computed Functions</vt:lpstr>
      <vt:lpstr>Routing</vt:lpstr>
      <vt:lpstr>4a. Install Router</vt:lpstr>
      <vt:lpstr>4b. Setting up App and Index Page</vt:lpstr>
      <vt:lpstr>4c. Setting Up Router Config</vt:lpstr>
      <vt:lpstr>4d. Creating a new Page</vt:lpstr>
      <vt:lpstr>4e. Navigation Through Links</vt:lpstr>
      <vt:lpstr>4f. Navigation Through Code</vt:lpstr>
      <vt:lpstr>4g. Highlighting Active Page</vt:lpstr>
      <vt:lpstr>Global Storage</vt:lpstr>
      <vt:lpstr>5a. Installing a store (Pinia)</vt:lpstr>
      <vt:lpstr>5b. Setting Up Pinia</vt:lpstr>
      <vt:lpstr>5c. Defining a store</vt:lpstr>
      <vt:lpstr>5d. Updating The Store Values</vt:lpstr>
      <vt:lpstr>5e. Displaying store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Brendon van der Meijden</dc:creator>
  <cp:lastModifiedBy>Brendon van der Meijden</cp:lastModifiedBy>
  <cp:revision>30</cp:revision>
  <dcterms:created xsi:type="dcterms:W3CDTF">2024-08-12T09:28:51Z</dcterms:created>
  <dcterms:modified xsi:type="dcterms:W3CDTF">2024-08-13T09:03:56Z</dcterms:modified>
</cp:coreProperties>
</file>